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" name="Shape 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xfrm>
            <a:off x="914400" y="2125979"/>
            <a:ext cx="10363200" cy="144018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1828800" y="3840479"/>
            <a:ext cx="8534400" cy="1714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xfrm>
            <a:off x="3903979" y="106755"/>
            <a:ext cx="4384041" cy="5143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xfrm>
            <a:off x="411480" y="1174825"/>
            <a:ext cx="11369040" cy="467423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3903979" y="106755"/>
            <a:ext cx="4384041" cy="5143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half" idx="1"/>
          </p:nvPr>
        </p:nvSpPr>
        <p:spPr>
          <a:xfrm>
            <a:off x="609600" y="1577339"/>
            <a:ext cx="5303521" cy="452628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3903979" y="106755"/>
            <a:ext cx="4384041" cy="5143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/>
          <p:cNvSpPr/>
          <p:nvPr/>
        </p:nvSpPr>
        <p:spPr>
          <a:xfrm>
            <a:off x="-1" y="0"/>
            <a:ext cx="838201" cy="5486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bg object 17"/>
          <p:cNvSpPr/>
          <p:nvPr/>
        </p:nvSpPr>
        <p:spPr>
          <a:xfrm>
            <a:off x="11492327" y="22439"/>
            <a:ext cx="660203" cy="6851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068811" y="6464908"/>
            <a:ext cx="205284" cy="1600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381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5496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5496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5496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5496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5496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5496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5496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5496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5496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3810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rlito"/>
        </a:defRPr>
      </a:lvl1pPr>
      <a:lvl2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rlito"/>
        </a:defRPr>
      </a:lvl2pPr>
      <a:lvl3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rlito"/>
        </a:defRPr>
      </a:lvl3pPr>
      <a:lvl4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rlito"/>
        </a:defRPr>
      </a:lvl4pPr>
      <a:lvl5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rlito"/>
        </a:defRPr>
      </a:lvl5pPr>
      <a:lvl6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rlito"/>
        </a:defRPr>
      </a:lvl6pPr>
      <a:lvl7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rlito"/>
        </a:defRPr>
      </a:lvl7pPr>
      <a:lvl8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rlito"/>
        </a:defRPr>
      </a:lvl8pPr>
      <a:lvl9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rli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2"/>
          <p:cNvSpPr txBox="1"/>
          <p:nvPr>
            <p:ph type="title"/>
          </p:nvPr>
        </p:nvSpPr>
        <p:spPr>
          <a:xfrm>
            <a:off x="2242185" y="-1"/>
            <a:ext cx="7705726" cy="57404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3600">
                <a:solidFill>
                  <a:srgbClr val="000066"/>
                </a:solidFill>
              </a:defRPr>
            </a:pPr>
            <a:r>
              <a:t>RNS </a:t>
            </a:r>
            <a:r>
              <a:rPr spc="0"/>
              <a:t>INSTITUTE </a:t>
            </a:r>
            <a:r>
              <a:t>OF</a:t>
            </a:r>
            <a:r>
              <a:rPr spc="-300"/>
              <a:t> </a:t>
            </a:r>
            <a:r>
              <a:t>TECHNOLOGY</a:t>
            </a:r>
          </a:p>
        </p:txBody>
      </p:sp>
      <p:sp>
        <p:nvSpPr>
          <p:cNvPr id="58" name="object 3"/>
          <p:cNvSpPr txBox="1"/>
          <p:nvPr/>
        </p:nvSpPr>
        <p:spPr>
          <a:xfrm>
            <a:off x="91541" y="558810"/>
            <a:ext cx="12004676" cy="357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" algn="ctr">
              <a:spcBef>
                <a:spcPts val="600"/>
              </a:spcBef>
              <a:defRPr b="1" spc="-5" sz="240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BENGALURU </a:t>
            </a:r>
            <a:r>
              <a:rPr spc="0"/>
              <a:t>-</a:t>
            </a:r>
            <a:r>
              <a:rPr spc="35"/>
              <a:t> </a:t>
            </a:r>
            <a:r>
              <a:t>98</a:t>
            </a:r>
          </a:p>
          <a:p>
            <a:pPr algn="ctr">
              <a:spcBef>
                <a:spcPts val="700"/>
              </a:spcBef>
              <a:defRPr b="1" spc="-35" sz="3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DEPARTMENT </a:t>
            </a:r>
            <a:r>
              <a:rPr spc="0"/>
              <a:t>OF </a:t>
            </a:r>
            <a:r>
              <a:rPr spc="-20"/>
              <a:t>INFORMATION </a:t>
            </a:r>
            <a:r>
              <a:rPr spc="0"/>
              <a:t>SCIENCE &amp;</a:t>
            </a:r>
            <a:r>
              <a:rPr spc="-200"/>
              <a:t> </a:t>
            </a:r>
            <a:r>
              <a:rPr spc="0"/>
              <a:t>ENGINEERING</a:t>
            </a:r>
          </a:p>
          <a:p>
            <a:pPr indent="3830320">
              <a:spcBef>
                <a:spcPts val="2400"/>
              </a:spcBef>
              <a:defRPr b="1" spc="-5" sz="2400">
                <a:solidFill>
                  <a:srgbClr val="001F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pc="-6" sz="3200"/>
              <a:t>      </a:t>
            </a:r>
            <a:r>
              <a:t>Presentation on</a:t>
            </a:r>
            <a:r>
              <a:rPr spc="-25"/>
              <a:t> </a:t>
            </a:r>
            <a:r>
              <a:rPr spc="0"/>
              <a:t>Internship</a:t>
            </a:r>
          </a:p>
          <a:p>
            <a:pPr indent="8254" algn="ctr">
              <a:spcBef>
                <a:spcPts val="2200"/>
              </a:spcBef>
              <a:defRPr spc="-145" sz="3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PLANT APP</a:t>
            </a:r>
          </a:p>
          <a:p>
            <a:pPr>
              <a:defRPr sz="3200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R="4777104" indent="5187314">
              <a:lnSpc>
                <a:spcPts val="2500"/>
              </a:lnSpc>
              <a:defRPr b="1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Jyotsna Singh  </a:t>
            </a:r>
            <a:r>
              <a:rPr spc="-5">
                <a:solidFill>
                  <a:srgbClr val="000066"/>
                </a:solidFill>
              </a:rPr>
              <a:t>USN:</a:t>
            </a:r>
            <a:r>
              <a:rPr spc="-35">
                <a:solidFill>
                  <a:srgbClr val="000066"/>
                </a:solidFill>
              </a:rPr>
              <a:t> </a:t>
            </a:r>
            <a:r>
              <a:rPr spc="-5">
                <a:solidFill>
                  <a:srgbClr val="000066"/>
                </a:solidFill>
              </a:rPr>
              <a:t>1RN18IS057</a:t>
            </a:r>
          </a:p>
        </p:txBody>
      </p:sp>
      <p:sp>
        <p:nvSpPr>
          <p:cNvPr id="59" name="object 4"/>
          <p:cNvSpPr txBox="1"/>
          <p:nvPr/>
        </p:nvSpPr>
        <p:spPr>
          <a:xfrm>
            <a:off x="1111707" y="5308346"/>
            <a:ext cx="2976246" cy="81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55243" algn="ctr">
              <a:lnSpc>
                <a:spcPts val="2100"/>
              </a:lnSpc>
              <a:spcBef>
                <a:spcPts val="100"/>
              </a:spcBef>
              <a:defRPr b="1" spc="-5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Internal Guide</a:t>
            </a:r>
          </a:p>
          <a:p>
            <a:pPr algn="ctr">
              <a:lnSpc>
                <a:spcPts val="2300"/>
              </a:lnSpc>
              <a:defRPr b="1" sz="200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Mrs. </a:t>
            </a:r>
            <a:r>
              <a:rPr spc="-4"/>
              <a:t>Chandan Rani</a:t>
            </a:r>
          </a:p>
          <a:p>
            <a:pPr algn="ctr">
              <a:defRPr spc="-5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Asst. </a:t>
            </a:r>
            <a:r>
              <a:rPr spc="0"/>
              <a:t>Prof, </a:t>
            </a:r>
            <a:r>
              <a:t>Dept </a:t>
            </a:r>
            <a:r>
              <a:rPr spc="0"/>
              <a:t>of ISE,</a:t>
            </a:r>
            <a:r>
              <a:rPr spc="-50"/>
              <a:t> </a:t>
            </a:r>
            <a:r>
              <a:t>RNSIT</a:t>
            </a:r>
          </a:p>
        </p:txBody>
      </p:sp>
      <p:sp>
        <p:nvSpPr>
          <p:cNvPr id="60" name="object 5"/>
          <p:cNvSpPr txBox="1"/>
          <p:nvPr/>
        </p:nvSpPr>
        <p:spPr>
          <a:xfrm>
            <a:off x="7147941" y="5282767"/>
            <a:ext cx="4909821" cy="134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100"/>
              </a:lnSpc>
              <a:spcBef>
                <a:spcPts val="100"/>
              </a:spcBef>
              <a:defRPr b="1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External</a:t>
            </a:r>
            <a:r>
              <a:rPr spc="-15"/>
              <a:t> </a:t>
            </a:r>
            <a:r>
              <a:rPr spc="-5"/>
              <a:t>Guide</a:t>
            </a:r>
          </a:p>
          <a:p>
            <a:pPr indent="635" algn="ctr">
              <a:lnSpc>
                <a:spcPts val="2300"/>
              </a:lnSpc>
              <a:defRPr b="1" spc="-60" sz="200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Mr. </a:t>
            </a:r>
            <a:r>
              <a:rPr spc="0"/>
              <a:t>Akshay</a:t>
            </a:r>
            <a:r>
              <a:rPr spc="-95"/>
              <a:t> </a:t>
            </a:r>
            <a:r>
              <a:rPr spc="4"/>
              <a:t>DR</a:t>
            </a:r>
          </a:p>
          <a:p>
            <a:pPr algn="ctr">
              <a:defRPr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 Founder &amp; CEO,Enmaz Engineering Services</a:t>
            </a:r>
            <a:r>
              <a:rPr spc="-104"/>
              <a:t> </a:t>
            </a:r>
            <a:r>
              <a:t>pvt.</a:t>
            </a:r>
          </a:p>
          <a:p>
            <a:pPr algn="ctr">
              <a:defRPr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Ltd,</a:t>
            </a:r>
            <a:r>
              <a:rPr spc="-20"/>
              <a:t> </a:t>
            </a:r>
            <a:r>
              <a:t>Bangalore</a:t>
            </a:r>
          </a:p>
        </p:txBody>
      </p:sp>
      <p:sp>
        <p:nvSpPr>
          <p:cNvPr id="61" name="object 6"/>
          <p:cNvSpPr txBox="1"/>
          <p:nvPr/>
        </p:nvSpPr>
        <p:spPr>
          <a:xfrm>
            <a:off x="7862443" y="4819141"/>
            <a:ext cx="3549016" cy="24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ENMAZ </a:t>
            </a:r>
            <a:r>
              <a:rPr spc="-5"/>
              <a:t>Engineering </a:t>
            </a:r>
            <a:r>
              <a:t>Services Pvt.</a:t>
            </a:r>
            <a:r>
              <a:rPr spc="-139"/>
              <a:t> </a:t>
            </a:r>
            <a:r>
              <a:rPr spc="-20"/>
              <a:t>Ltd.</a:t>
            </a:r>
          </a:p>
        </p:txBody>
      </p:sp>
      <p:sp>
        <p:nvSpPr>
          <p:cNvPr id="62" name="object 7"/>
          <p:cNvSpPr/>
          <p:nvPr/>
        </p:nvSpPr>
        <p:spPr>
          <a:xfrm>
            <a:off x="8463133" y="4333792"/>
            <a:ext cx="2304713" cy="41885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2"/>
          <p:cNvSpPr txBox="1"/>
          <p:nvPr>
            <p:ph type="title"/>
          </p:nvPr>
        </p:nvSpPr>
        <p:spPr>
          <a:xfrm>
            <a:off x="916938" y="1169288"/>
            <a:ext cx="2325372" cy="452120"/>
          </a:xfrm>
          <a:prstGeom prst="rect">
            <a:avLst/>
          </a:prstGeom>
        </p:spPr>
        <p:txBody>
          <a:bodyPr/>
          <a:lstStyle>
            <a:lvl1pPr indent="12700">
              <a:defRPr spc="-100" sz="2800">
                <a:solidFill>
                  <a:srgbClr val="000000"/>
                </a:solidFill>
              </a:defRPr>
            </a:lvl1pPr>
          </a:lstStyle>
          <a:p>
            <a:pPr/>
            <a:r>
              <a:t>Schema Design</a:t>
            </a:r>
          </a:p>
        </p:txBody>
      </p:sp>
      <p:sp>
        <p:nvSpPr>
          <p:cNvPr id="114" name="object 4"/>
          <p:cNvSpPr txBox="1"/>
          <p:nvPr/>
        </p:nvSpPr>
        <p:spPr>
          <a:xfrm>
            <a:off x="916938" y="6464908"/>
            <a:ext cx="2531112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25"/>
              <a:t> </a:t>
            </a:r>
            <a:r>
              <a:t>RNSIT</a:t>
            </a:r>
          </a:p>
        </p:txBody>
      </p:sp>
      <p:sp>
        <p:nvSpPr>
          <p:cNvPr id="115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16" name="object 6"/>
          <p:cNvSpPr txBox="1"/>
          <p:nvPr>
            <p:ph type="sldNum" sz="quarter" idx="4294967295"/>
          </p:nvPr>
        </p:nvSpPr>
        <p:spPr>
          <a:xfrm>
            <a:off x="11146535" y="6464908"/>
            <a:ext cx="205284" cy="160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" name="GREETINGS PAGE"/>
          <p:cNvSpPr/>
          <p:nvPr/>
        </p:nvSpPr>
        <p:spPr>
          <a:xfrm>
            <a:off x="4237305" y="1328439"/>
            <a:ext cx="3717390" cy="523240"/>
          </a:xfrm>
          <a:prstGeom prst="roundRect">
            <a:avLst>
              <a:gd name="adj" fmla="val 3640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1" algn="ctr"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GREETINGS PAGE</a:t>
            </a:r>
          </a:p>
        </p:txBody>
      </p:sp>
      <p:sp>
        <p:nvSpPr>
          <p:cNvPr id="118" name="LOGIN PAGE"/>
          <p:cNvSpPr/>
          <p:nvPr/>
        </p:nvSpPr>
        <p:spPr>
          <a:xfrm>
            <a:off x="4237305" y="2326075"/>
            <a:ext cx="3717389" cy="523240"/>
          </a:xfrm>
          <a:prstGeom prst="roundRect">
            <a:avLst>
              <a:gd name="adj" fmla="val 3640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LOGIN PAGE</a:t>
            </a:r>
          </a:p>
        </p:txBody>
      </p:sp>
      <p:sp>
        <p:nvSpPr>
          <p:cNvPr id="119" name="BROWSING PAGE"/>
          <p:cNvSpPr/>
          <p:nvPr/>
        </p:nvSpPr>
        <p:spPr>
          <a:xfrm>
            <a:off x="4237306" y="3323711"/>
            <a:ext cx="3717389" cy="523240"/>
          </a:xfrm>
          <a:prstGeom prst="roundRect">
            <a:avLst>
              <a:gd name="adj" fmla="val 3640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BROWSING PAGE</a:t>
            </a:r>
          </a:p>
        </p:txBody>
      </p:sp>
      <p:sp>
        <p:nvSpPr>
          <p:cNvPr id="120" name="GALLERY PAGE"/>
          <p:cNvSpPr/>
          <p:nvPr/>
        </p:nvSpPr>
        <p:spPr>
          <a:xfrm>
            <a:off x="4237306" y="4321347"/>
            <a:ext cx="3717389" cy="523240"/>
          </a:xfrm>
          <a:prstGeom prst="roundRect">
            <a:avLst>
              <a:gd name="adj" fmla="val 3640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GALLERY PAGE</a:t>
            </a:r>
          </a:p>
        </p:txBody>
      </p:sp>
      <p:sp>
        <p:nvSpPr>
          <p:cNvPr id="121" name="SETTINGS PAGE"/>
          <p:cNvSpPr/>
          <p:nvPr/>
        </p:nvSpPr>
        <p:spPr>
          <a:xfrm>
            <a:off x="4284676" y="5399478"/>
            <a:ext cx="3717389" cy="523240"/>
          </a:xfrm>
          <a:prstGeom prst="roundRect">
            <a:avLst>
              <a:gd name="adj" fmla="val 3640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SETTINGS PAGE</a:t>
            </a:r>
          </a:p>
        </p:txBody>
      </p:sp>
      <p:sp>
        <p:nvSpPr>
          <p:cNvPr id="122" name="Line"/>
          <p:cNvSpPr/>
          <p:nvPr/>
        </p:nvSpPr>
        <p:spPr>
          <a:xfrm>
            <a:off x="5972702" y="1903490"/>
            <a:ext cx="1" cy="45212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3" name="Line"/>
          <p:cNvSpPr/>
          <p:nvPr/>
        </p:nvSpPr>
        <p:spPr>
          <a:xfrm>
            <a:off x="5972702" y="2860453"/>
            <a:ext cx="1" cy="45212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4" name="Line"/>
          <p:cNvSpPr/>
          <p:nvPr/>
        </p:nvSpPr>
        <p:spPr>
          <a:xfrm>
            <a:off x="5972702" y="3817842"/>
            <a:ext cx="1" cy="57286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5" name="Line"/>
          <p:cNvSpPr/>
          <p:nvPr/>
        </p:nvSpPr>
        <p:spPr>
          <a:xfrm>
            <a:off x="5972702" y="4895973"/>
            <a:ext cx="1" cy="45212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28" name="object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indent="13970">
              <a:spcBef>
                <a:spcPts val="100"/>
              </a:spcBef>
            </a:pPr>
            <a:r>
              <a:t>Implementation /</a:t>
            </a:r>
            <a:r>
              <a:rPr spc="-200"/>
              <a:t> </a:t>
            </a:r>
            <a:r>
              <a:t>Coding</a:t>
            </a:r>
          </a:p>
        </p:txBody>
      </p:sp>
      <p:sp>
        <p:nvSpPr>
          <p:cNvPr id="129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30" name="object 6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" name="Screenshot 2022-01-12 at 2.47.17 PM.png" descr="Screenshot 2022-01-12 at 2.47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2411" y="1096249"/>
            <a:ext cx="6367178" cy="489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34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3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object 2"/>
          <p:cNvSpPr txBox="1"/>
          <p:nvPr/>
        </p:nvSpPr>
        <p:spPr>
          <a:xfrm>
            <a:off x="3903979" y="545146"/>
            <a:ext cx="4384042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3970">
              <a:spcBef>
                <a:spcPts val="100"/>
              </a:spcBef>
              <a:defRPr b="1" sz="3200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Implementation /</a:t>
            </a:r>
            <a:r>
              <a:rPr spc="-200"/>
              <a:t> </a:t>
            </a:r>
            <a:r>
              <a:t>Coding</a:t>
            </a:r>
          </a:p>
        </p:txBody>
      </p:sp>
      <p:pic>
        <p:nvPicPr>
          <p:cNvPr id="137" name="Screenshot 2022-01-12 at 2.49.10 PM.png" descr="Screenshot 2022-01-12 at 2.49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1357" y="1142907"/>
            <a:ext cx="6709286" cy="5238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2"/>
          <p:cNvSpPr txBox="1"/>
          <p:nvPr/>
        </p:nvSpPr>
        <p:spPr>
          <a:xfrm>
            <a:off x="3973243" y="355731"/>
            <a:ext cx="438404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3970">
              <a:spcBef>
                <a:spcPts val="100"/>
              </a:spcBef>
              <a:defRPr b="1" sz="3200">
                <a:solidFill>
                  <a:srgbClr val="2E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Implementation /</a:t>
            </a:r>
            <a:r>
              <a:rPr spc="-200"/>
              <a:t> </a:t>
            </a:r>
            <a:r>
              <a:t>Coding</a:t>
            </a:r>
          </a:p>
        </p:txBody>
      </p:sp>
      <p:sp>
        <p:nvSpPr>
          <p:cNvPr id="140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41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4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" name="Screenshot 2022-01-12 at 2.48.27 PM.png" descr="Screenshot 2022-01-12 at 2.48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1886" y="1009132"/>
            <a:ext cx="5410773" cy="5316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46" name="object 2"/>
          <p:cNvSpPr txBox="1"/>
          <p:nvPr>
            <p:ph type="title"/>
          </p:nvPr>
        </p:nvSpPr>
        <p:spPr>
          <a:xfrm>
            <a:off x="5580379" y="106755"/>
            <a:ext cx="1134111" cy="514351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Result</a:t>
            </a:r>
          </a:p>
        </p:txBody>
      </p:sp>
      <p:sp>
        <p:nvSpPr>
          <p:cNvPr id="147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48" name="object 6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" name="Screenshot 2022-01-12 at 2.50.48 PM.png" descr="Screenshot 2022-01-12 at 2.50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0922" y="777994"/>
            <a:ext cx="3375918" cy="5302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sult"/>
          <p:cNvSpPr txBox="1"/>
          <p:nvPr>
            <p:ph type="title"/>
          </p:nvPr>
        </p:nvSpPr>
        <p:spPr>
          <a:xfrm>
            <a:off x="5528944" y="509601"/>
            <a:ext cx="1134112" cy="514351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Result</a:t>
            </a:r>
          </a:p>
        </p:txBody>
      </p:sp>
      <p:sp>
        <p:nvSpPr>
          <p:cNvPr id="152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53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5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Screenshot 2022-01-12 at 2.52.15 PM.png" descr="Screenshot 2022-01-12 at 2.52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432" y="1189282"/>
            <a:ext cx="2767136" cy="4898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58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59" name="object 6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0" name="Screenshot 2022-01-12 at 2.53.15 PM.png" descr="Screenshot 2022-01-12 at 2.53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1197" y="584628"/>
            <a:ext cx="3127281" cy="5688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shot 2022-01-12 at 2.54.43 PM.png" descr="Screenshot 2022-01-12 at 2.54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6361" y="571592"/>
            <a:ext cx="3208451" cy="5714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64" name="object 2"/>
          <p:cNvSpPr txBox="1"/>
          <p:nvPr>
            <p:ph type="title"/>
          </p:nvPr>
        </p:nvSpPr>
        <p:spPr>
          <a:xfrm>
            <a:off x="5456935" y="189737"/>
            <a:ext cx="1277621" cy="513717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300" u="sng">
                <a:uFill>
                  <a:solidFill>
                    <a:srgbClr val="2E5496"/>
                  </a:solidFill>
                </a:uFill>
              </a:defRPr>
            </a:pPr>
            <a:r>
              <a:t>T</a:t>
            </a:r>
            <a:r>
              <a:rPr spc="0"/>
              <a:t>esting</a:t>
            </a:r>
          </a:p>
        </p:txBody>
      </p:sp>
      <p:sp>
        <p:nvSpPr>
          <p:cNvPr id="165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66" name="object 6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object 3"/>
          <p:cNvSpPr txBox="1"/>
          <p:nvPr/>
        </p:nvSpPr>
        <p:spPr>
          <a:xfrm>
            <a:off x="558190" y="1001927"/>
            <a:ext cx="10636885" cy="4744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50000"/>
              </a:lnSpc>
              <a:spcBef>
                <a:spcPts val="100"/>
              </a:spcBef>
              <a:defRPr b="1" spc="-4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Testing </a:t>
            </a:r>
            <a:r>
              <a:rPr spc="-5"/>
              <a:t>is a </a:t>
            </a:r>
            <a:r>
              <a:rPr spc="-10"/>
              <a:t>process </a:t>
            </a:r>
            <a:r>
              <a:rPr spc="-5"/>
              <a:t>of executing a </a:t>
            </a:r>
            <a:r>
              <a:rPr spc="-10"/>
              <a:t>program </a:t>
            </a:r>
            <a:r>
              <a:rPr spc="-15"/>
              <a:t>with </a:t>
            </a:r>
            <a:r>
              <a:rPr spc="-5"/>
              <a:t>the </a:t>
            </a:r>
            <a:r>
              <a:rPr spc="-10"/>
              <a:t>interest </a:t>
            </a:r>
            <a:r>
              <a:rPr spc="-5"/>
              <a:t>of </a:t>
            </a:r>
            <a:r>
              <a:rPr spc="0"/>
              <a:t>finding  </a:t>
            </a:r>
            <a:r>
              <a:rPr spc="-5"/>
              <a:t>an </a:t>
            </a:r>
            <a:r>
              <a:rPr spc="-60"/>
              <a:t>error. </a:t>
            </a:r>
            <a:r>
              <a:rPr spc="-5"/>
              <a:t>Levels Of</a:t>
            </a:r>
            <a:r>
              <a:rPr spc="20"/>
              <a:t> </a:t>
            </a:r>
            <a:r>
              <a:t>Testing</a:t>
            </a:r>
          </a:p>
          <a:p>
            <a:pPr marL="184785" indent="-172720">
              <a:spcBef>
                <a:spcPts val="2400"/>
              </a:spcBef>
              <a:buSzPct val="100000"/>
              <a:buFont typeface="Arial"/>
              <a:buChar char="•"/>
              <a:tabLst>
                <a:tab pos="1778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Unit</a:t>
            </a:r>
            <a:r>
              <a:rPr spc="-40"/>
              <a:t> Testing</a:t>
            </a:r>
          </a:p>
          <a:p>
            <a:pPr marL="184785" indent="-172720">
              <a:spcBef>
                <a:spcPts val="2400"/>
              </a:spcBef>
              <a:buSzPct val="100000"/>
              <a:buFont typeface="Arial"/>
              <a:buChar char="•"/>
              <a:tabLst>
                <a:tab pos="1778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Integration</a:t>
            </a:r>
            <a:r>
              <a:rPr spc="-65"/>
              <a:t> </a:t>
            </a:r>
            <a:r>
              <a:rPr spc="-40"/>
              <a:t>Testing</a:t>
            </a:r>
          </a:p>
          <a:p>
            <a:pPr marL="184785" indent="-172720">
              <a:spcBef>
                <a:spcPts val="2400"/>
              </a:spcBef>
              <a:buSzPct val="100000"/>
              <a:buFont typeface="Arial"/>
              <a:buChar char="•"/>
              <a:tabLst>
                <a:tab pos="177800" algn="l"/>
              </a:tabLst>
              <a:defRPr b="1" spc="-3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Validation</a:t>
            </a:r>
            <a:r>
              <a:rPr spc="-65"/>
              <a:t> </a:t>
            </a:r>
            <a:r>
              <a:rPr spc="-40"/>
              <a:t>Testing</a:t>
            </a:r>
          </a:p>
          <a:p>
            <a:pPr marL="184785" indent="-172720">
              <a:spcBef>
                <a:spcPts val="2400"/>
              </a:spcBef>
              <a:buSzPct val="100000"/>
              <a:buFont typeface="Arial"/>
              <a:buChar char="•"/>
              <a:tabLst>
                <a:tab pos="1778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Output</a:t>
            </a:r>
            <a:r>
              <a:rPr spc="-40"/>
              <a:t> Testing</a:t>
            </a:r>
          </a:p>
          <a:p>
            <a:pPr marL="184785" indent="-172720">
              <a:spcBef>
                <a:spcPts val="2400"/>
              </a:spcBef>
              <a:buSzPct val="100000"/>
              <a:buFont typeface="Arial"/>
              <a:buChar char="•"/>
              <a:tabLst>
                <a:tab pos="1778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User Acceptance</a:t>
            </a:r>
            <a:r>
              <a:rPr spc="-254"/>
              <a:t> </a:t>
            </a:r>
            <a:r>
              <a:rPr spc="-40"/>
              <a:t>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70" name="object 2"/>
          <p:cNvSpPr txBox="1"/>
          <p:nvPr>
            <p:ph type="title"/>
          </p:nvPr>
        </p:nvSpPr>
        <p:spPr>
          <a:xfrm>
            <a:off x="4292346" y="122301"/>
            <a:ext cx="3011171" cy="513716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CONCLUSIONS</a:t>
            </a:r>
          </a:p>
        </p:txBody>
      </p:sp>
      <p:sp>
        <p:nvSpPr>
          <p:cNvPr id="171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72" name="object 6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object 3"/>
          <p:cNvSpPr txBox="1"/>
          <p:nvPr/>
        </p:nvSpPr>
        <p:spPr>
          <a:xfrm>
            <a:off x="664166" y="1710826"/>
            <a:ext cx="10067291" cy="264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400"/>
              </a:spcBef>
              <a:buSzPct val="100000"/>
              <a:buFont typeface="Arial"/>
              <a:buChar char="•"/>
              <a:tabLst>
                <a:tab pos="2413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plant </a:t>
            </a:r>
            <a:r>
              <a:rPr spc="0"/>
              <a:t>application </a:t>
            </a:r>
            <a:r>
              <a:rPr spc="-10"/>
              <a:t>provides </a:t>
            </a:r>
            <a:r>
              <a:t>facility to gain knowledge about any varieties of plants on your fingertips.</a:t>
            </a:r>
          </a:p>
          <a:p>
            <a:pPr marL="241300" indent="-228600">
              <a:spcBef>
                <a:spcPts val="600"/>
              </a:spcBef>
              <a:buSzPct val="100000"/>
              <a:buFont typeface="Arial"/>
              <a:buChar char="•"/>
              <a:tabLst>
                <a:tab pos="2413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 </a:t>
            </a:r>
            <a:r>
              <a:rPr spc="0"/>
              <a:t>save </a:t>
            </a:r>
            <a:r>
              <a:t>time since user does need to go to nursery</a:t>
            </a:r>
            <a:r>
              <a:rPr spc="-10"/>
              <a:t>.</a:t>
            </a:r>
          </a:p>
          <a:p>
            <a:pPr marL="241300" marR="213359" indent="-228600">
              <a:lnSpc>
                <a:spcPts val="3000"/>
              </a:lnSpc>
              <a:spcBef>
                <a:spcPts val="1000"/>
              </a:spcBef>
              <a:buSzPct val="100000"/>
              <a:buFont typeface="Arial"/>
              <a:buChar char="•"/>
              <a:tabLst>
                <a:tab pos="2413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Descriptions and pictures about plants, seeds ,fertilizers etc are given properly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76" name="object 2"/>
          <p:cNvSpPr txBox="1"/>
          <p:nvPr>
            <p:ph type="title"/>
          </p:nvPr>
        </p:nvSpPr>
        <p:spPr>
          <a:xfrm>
            <a:off x="3934459" y="106755"/>
            <a:ext cx="3869691" cy="51435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/>
            </a:pPr>
            <a:r>
              <a:t>Future </a:t>
            </a:r>
            <a:r>
              <a:rPr spc="0"/>
              <a:t>Enhancements</a:t>
            </a:r>
          </a:p>
        </p:txBody>
      </p:sp>
      <p:sp>
        <p:nvSpPr>
          <p:cNvPr id="177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78" name="object 6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object 3"/>
          <p:cNvSpPr txBox="1"/>
          <p:nvPr/>
        </p:nvSpPr>
        <p:spPr>
          <a:xfrm>
            <a:off x="474065" y="983055"/>
            <a:ext cx="10683876" cy="353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1300" marR="210184" indent="-228600">
              <a:lnSpc>
                <a:spcPts val="3000"/>
              </a:lnSpc>
              <a:spcBef>
                <a:spcPts val="400"/>
              </a:spcBef>
              <a:buSzPct val="96428"/>
              <a:buChar char="➢"/>
              <a:tabLst>
                <a:tab pos="292100" algn="l"/>
              </a:tabLst>
              <a:defRPr b="1" spc="-8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</a:t>
            </a:r>
            <a:r>
              <a:rPr spc="-5"/>
              <a:t>can try </a:t>
            </a:r>
            <a:r>
              <a:rPr spc="0"/>
              <a:t>and </a:t>
            </a:r>
            <a:r>
              <a:rPr spc="-5"/>
              <a:t>deploy it </a:t>
            </a:r>
            <a:r>
              <a:rPr spc="0"/>
              <a:t>on the </a:t>
            </a:r>
            <a:r>
              <a:rPr spc="-5"/>
              <a:t>internet so that </a:t>
            </a:r>
            <a:r>
              <a:rPr spc="0"/>
              <a:t>people </a:t>
            </a:r>
            <a:r>
              <a:rPr spc="-5"/>
              <a:t>can access it  online</a:t>
            </a:r>
            <a:r>
              <a:rPr spc="-15"/>
              <a:t> </a:t>
            </a:r>
            <a:r>
              <a:rPr spc="0"/>
              <a:t>also.</a:t>
            </a:r>
          </a:p>
          <a:p>
            <a:pPr>
              <a:buSzPct val="100000"/>
              <a:buChar char="➢"/>
              <a:defRPr sz="4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41300" marR="1567814" indent="-228600">
              <a:lnSpc>
                <a:spcPts val="3000"/>
              </a:lnSpc>
              <a:buSzPct val="96428"/>
              <a:buChar char="➢"/>
              <a:tabLst>
                <a:tab pos="292100" algn="l"/>
              </a:tabLst>
              <a:defRPr b="1" spc="-8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</a:t>
            </a:r>
            <a:r>
              <a:rPr spc="-5"/>
              <a:t>can try to add </a:t>
            </a:r>
            <a:r>
              <a:rPr spc="-10"/>
              <a:t>backend to the app and host it on server</a:t>
            </a:r>
            <a:r>
              <a:rPr spc="-15"/>
              <a:t>.</a:t>
            </a:r>
          </a:p>
          <a:p>
            <a:pPr>
              <a:buSzPct val="100000"/>
              <a:buChar char="➢"/>
              <a:defRPr sz="4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41300" marR="5080" indent="-228600">
              <a:lnSpc>
                <a:spcPts val="3000"/>
              </a:lnSpc>
              <a:buSzPct val="96428"/>
              <a:buChar char="➢"/>
              <a:tabLst>
                <a:tab pos="292100" algn="l"/>
              </a:tabLst>
              <a:defRPr b="1" spc="-8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</a:t>
            </a:r>
            <a:r>
              <a:rPr spc="-5"/>
              <a:t>can also let </a:t>
            </a:r>
            <a:r>
              <a:rPr spc="-10"/>
              <a:t>different </a:t>
            </a:r>
            <a:r>
              <a:rPr spc="-5"/>
              <a:t>user </a:t>
            </a:r>
            <a:r>
              <a:rPr spc="-10"/>
              <a:t> </a:t>
            </a:r>
            <a:r>
              <a:rPr spc="-5"/>
              <a:t>access the app simultaneously </a:t>
            </a:r>
            <a:r>
              <a:rPr spc="-10"/>
              <a:t>with  </a:t>
            </a:r>
            <a:r>
              <a:rPr spc="-5"/>
              <a:t>their unique</a:t>
            </a:r>
            <a:r>
              <a:rPr spc="-60"/>
              <a:t> </a:t>
            </a:r>
            <a:r>
              <a:rPr spc="0"/>
              <a:t>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65" name="object 2"/>
          <p:cNvSpPr txBox="1"/>
          <p:nvPr>
            <p:ph type="title"/>
          </p:nvPr>
        </p:nvSpPr>
        <p:spPr>
          <a:xfrm>
            <a:off x="4790947" y="24510"/>
            <a:ext cx="1789430" cy="51371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AGENDA</a:t>
            </a:r>
          </a:p>
        </p:txBody>
      </p:sp>
      <p:sp>
        <p:nvSpPr>
          <p:cNvPr id="66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67" name="object 6"/>
          <p:cNvSpPr txBox="1"/>
          <p:nvPr>
            <p:ph type="sldNum" sz="quarter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" name="object 3"/>
          <p:cNvSpPr txBox="1"/>
          <p:nvPr/>
        </p:nvSpPr>
        <p:spPr>
          <a:xfrm>
            <a:off x="2231516" y="1417649"/>
            <a:ext cx="5007612" cy="424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Abstract</a:t>
            </a:r>
          </a:p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About the</a:t>
            </a:r>
            <a:r>
              <a:rPr spc="-20"/>
              <a:t> </a:t>
            </a:r>
            <a:r>
              <a:rPr spc="-5"/>
              <a:t>Company</a:t>
            </a:r>
          </a:p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Introduction</a:t>
            </a:r>
          </a:p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Literature</a:t>
            </a:r>
            <a:r>
              <a:rPr spc="-50"/>
              <a:t> </a:t>
            </a:r>
            <a:r>
              <a:t>Survey</a:t>
            </a:r>
          </a:p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pc="-5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Requirements</a:t>
            </a:r>
          </a:p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pc="-5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System</a:t>
            </a:r>
            <a:r>
              <a:rPr spc="-15"/>
              <a:t> </a:t>
            </a:r>
            <a:r>
              <a:t>Design</a:t>
            </a:r>
          </a:p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Detailed</a:t>
            </a:r>
            <a:r>
              <a:rPr spc="-35"/>
              <a:t> </a:t>
            </a:r>
            <a:r>
              <a:rPr spc="-5"/>
              <a:t>Design</a:t>
            </a:r>
          </a:p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pc="-5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Implementation</a:t>
            </a:r>
          </a:p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pc="-25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Testing</a:t>
            </a:r>
          </a:p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Conclusion and Future</a:t>
            </a:r>
            <a:r>
              <a:rPr spc="-80"/>
              <a:t> </a:t>
            </a:r>
            <a:r>
              <a:rPr spc="-5"/>
              <a:t>Enhancements</a:t>
            </a:r>
          </a:p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pc="-5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References</a:t>
            </a:r>
          </a:p>
          <a:p>
            <a:pPr marL="367665" indent="-355600">
              <a:spcBef>
                <a:spcPts val="100"/>
              </a:spcBef>
              <a:buSzPct val="100000"/>
              <a:buChar char="❑"/>
              <a:tabLst>
                <a:tab pos="368300" algn="l"/>
              </a:tabLst>
              <a:defRPr spc="-5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 </a:t>
            </a:r>
            <a:r>
              <a:rPr spc="0"/>
              <a:t>&amp;</a:t>
            </a:r>
            <a:r>
              <a:rPr spc="-135"/>
              <a:t> </a:t>
            </a:r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82" name="object 2"/>
          <p:cNvSpPr txBox="1"/>
          <p:nvPr>
            <p:ph type="title"/>
          </p:nvPr>
        </p:nvSpPr>
        <p:spPr>
          <a:xfrm>
            <a:off x="4787646" y="106755"/>
            <a:ext cx="2762251" cy="51435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REFERENC</a:t>
            </a:r>
            <a:r>
              <a:rPr spc="-100"/>
              <a:t>E</a:t>
            </a:r>
            <a:r>
              <a:t>S</a:t>
            </a:r>
          </a:p>
        </p:txBody>
      </p:sp>
      <p:sp>
        <p:nvSpPr>
          <p:cNvPr id="183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84" name="object 6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object 3"/>
          <p:cNvSpPr txBox="1"/>
          <p:nvPr/>
        </p:nvSpPr>
        <p:spPr>
          <a:xfrm>
            <a:off x="1062328" y="1067459"/>
            <a:ext cx="4161156" cy="135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92759" indent="-480694">
              <a:spcBef>
                <a:spcPts val="700"/>
              </a:spcBef>
              <a:buClr>
                <a:srgbClr val="404040"/>
              </a:buClr>
              <a:buSzPct val="78571"/>
              <a:buAutoNum type="arabicPeriod" startAt="1"/>
              <a:tabLst>
                <a:tab pos="4826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SQL </a:t>
            </a:r>
            <a:r>
              <a:rPr spc="-20"/>
              <a:t>Tutorial-java</a:t>
            </a:r>
            <a:r>
              <a:rPr spc="-285"/>
              <a:t> </a:t>
            </a:r>
            <a:r>
              <a:t>point</a:t>
            </a:r>
          </a:p>
          <a:p>
            <a:pPr marL="516255" indent="-504190">
              <a:spcBef>
                <a:spcPts val="600"/>
              </a:spcBef>
              <a:buSzPct val="100000"/>
              <a:buAutoNum type="arabicPeriod" startAt="1"/>
              <a:tabLst>
                <a:tab pos="508000" algn="l"/>
              </a:tabLst>
              <a:defRPr b="1" spc="-5" sz="28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Guru99.com</a:t>
            </a:r>
          </a:p>
          <a:p>
            <a:pPr marL="516255" indent="-504190">
              <a:spcBef>
                <a:spcPts val="600"/>
              </a:spcBef>
              <a:buSzPct val="100000"/>
              <a:buAutoNum type="arabicPeriod" startAt="1"/>
              <a:tabLst>
                <a:tab pos="508000" algn="l"/>
              </a:tabLst>
              <a:defRPr b="1" spc="-5" sz="28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C#- </a:t>
            </a:r>
            <a:r>
              <a:rPr spc="-10"/>
              <a:t>Geeks </a:t>
            </a:r>
            <a:r>
              <a:rPr spc="0"/>
              <a:t>for</a:t>
            </a:r>
            <a:r>
              <a:rPr spc="-15"/>
              <a:t> </a:t>
            </a:r>
            <a:r>
              <a:rPr spc="-10"/>
              <a:t>geeks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object 3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88" name="object 2"/>
          <p:cNvSpPr/>
          <p:nvPr/>
        </p:nvSpPr>
        <p:spPr>
          <a:xfrm>
            <a:off x="3449065" y="2252726"/>
            <a:ext cx="5128388" cy="4771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object 4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90" name="object 5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bject 3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93" name="object 2"/>
          <p:cNvSpPr/>
          <p:nvPr/>
        </p:nvSpPr>
        <p:spPr>
          <a:xfrm>
            <a:off x="4488560" y="2601341"/>
            <a:ext cx="2813940" cy="41021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4" name="object 4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95" name="object 5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71" name="object 2"/>
          <p:cNvSpPr txBox="1"/>
          <p:nvPr>
            <p:ph type="title"/>
          </p:nvPr>
        </p:nvSpPr>
        <p:spPr>
          <a:xfrm>
            <a:off x="5036565" y="303401"/>
            <a:ext cx="2241551" cy="51371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ABSTRACT</a:t>
            </a:r>
          </a:p>
        </p:txBody>
      </p:sp>
      <p:sp>
        <p:nvSpPr>
          <p:cNvPr id="72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73" name="object 6"/>
          <p:cNvSpPr txBox="1"/>
          <p:nvPr>
            <p:ph type="sldNum" sz="quarter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" name="object 3"/>
          <p:cNvSpPr txBox="1"/>
          <p:nvPr/>
        </p:nvSpPr>
        <p:spPr>
          <a:xfrm>
            <a:off x="1817370" y="1390522"/>
            <a:ext cx="8414385" cy="326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67665" marR="6985" indent="-355600">
              <a:buSzPct val="100000"/>
              <a:buChar char="➢"/>
              <a:tabLst>
                <a:tab pos="3683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</a:t>
            </a:r>
            <a:r>
              <a:rPr spc="0"/>
              <a:t>Plant App</a:t>
            </a:r>
            <a:r>
              <a:t> is </a:t>
            </a:r>
            <a:r>
              <a:rPr spc="5"/>
              <a:t>an </a:t>
            </a:r>
            <a:r>
              <a:t>a mobile </a:t>
            </a:r>
            <a:r>
              <a:rPr spc="0"/>
              <a:t>application </a:t>
            </a:r>
            <a:r>
              <a:t>developed  using</a:t>
            </a:r>
            <a:r>
              <a:rPr spc="5"/>
              <a:t> </a:t>
            </a:r>
            <a:r>
              <a:rPr spc="-35"/>
              <a:t>flutter.</a:t>
            </a:r>
          </a:p>
          <a:p>
            <a:pPr marL="367665" indent="-355600">
              <a:spcBef>
                <a:spcPts val="1000"/>
              </a:spcBef>
              <a:buSzPct val="100000"/>
              <a:buChar char="➢"/>
              <a:tabLst>
                <a:tab pos="368300" algn="l"/>
              </a:tabLst>
              <a:defRPr b="1" spc="-1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On entering</a:t>
            </a:r>
            <a:r>
              <a:rPr spc="0"/>
              <a:t> login details</a:t>
            </a:r>
            <a:r>
              <a:rPr spc="-5"/>
              <a:t>, the App</a:t>
            </a:r>
            <a:r>
              <a:rPr spc="0"/>
              <a:t> starts.</a:t>
            </a:r>
          </a:p>
          <a:p>
            <a:pPr marL="367665" marR="5080" indent="-355600">
              <a:spcBef>
                <a:spcPts val="900"/>
              </a:spcBef>
              <a:buSzPct val="100000"/>
              <a:buChar char="➢"/>
              <a:tabLst>
                <a:tab pos="444500" algn="l"/>
                <a:tab pos="444500" algn="l"/>
                <a:tab pos="1803400" algn="l"/>
                <a:tab pos="2286000" algn="l"/>
                <a:tab pos="3670300" algn="l"/>
                <a:tab pos="4152900" algn="l"/>
                <a:tab pos="5765800" algn="l"/>
                <a:tab pos="6565900" algn="l"/>
                <a:tab pos="7391400" algn="l"/>
                <a:tab pos="8102600" algn="l"/>
              </a:tabLst>
            </a:pPr>
            <a:r>
              <a:t>	</a:t>
            </a:r>
            <a:r>
              <a:rPr b="1" spc="-5" sz="2800">
                <a:latin typeface="Times New Roman"/>
                <a:ea typeface="Times New Roman"/>
                <a:cs typeface="Times New Roman"/>
                <a:sym typeface="Times New Roman"/>
              </a:rPr>
              <a:t>Browsing page opens which has three categories products , inspirations and shop.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7665" marR="5714" indent="-355600">
              <a:spcBef>
                <a:spcPts val="1000"/>
              </a:spcBef>
              <a:buSzPct val="100000"/>
              <a:buChar char="➢"/>
              <a:tabLst>
                <a:tab pos="444500" algn="l"/>
                <a:tab pos="444500" algn="l"/>
                <a:tab pos="1562100" algn="l"/>
                <a:tab pos="2070100" algn="l"/>
                <a:tab pos="3810000" algn="l"/>
                <a:tab pos="4953000" algn="l"/>
                <a:tab pos="5600700" algn="l"/>
                <a:tab pos="6350000" algn="l"/>
                <a:tab pos="7315200" algn="l"/>
              </a:tabLst>
            </a:pPr>
            <a:r>
              <a:t>	</a:t>
            </a:r>
            <a:r>
              <a:rPr b="1" spc="-5" sz="2800">
                <a:latin typeface="Times New Roman"/>
                <a:ea typeface="Times New Roman"/>
                <a:cs typeface="Times New Roman"/>
                <a:sym typeface="Times New Roman"/>
              </a:rPr>
              <a:t>Pictures and descriptions about each category is provided in separate page.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77" name="object 2"/>
          <p:cNvSpPr txBox="1"/>
          <p:nvPr>
            <p:ph type="title"/>
          </p:nvPr>
        </p:nvSpPr>
        <p:spPr>
          <a:xfrm>
            <a:off x="3940302" y="87248"/>
            <a:ext cx="3549651" cy="513717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About the</a:t>
            </a:r>
            <a:r>
              <a:rPr spc="-100"/>
              <a:t> </a:t>
            </a:r>
            <a:r>
              <a:t>Company</a:t>
            </a:r>
          </a:p>
        </p:txBody>
      </p:sp>
      <p:sp>
        <p:nvSpPr>
          <p:cNvPr id="78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79" name="object 6"/>
          <p:cNvSpPr txBox="1"/>
          <p:nvPr>
            <p:ph type="sldNum" sz="quarter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" name="object 3"/>
          <p:cNvSpPr txBox="1"/>
          <p:nvPr/>
        </p:nvSpPr>
        <p:spPr>
          <a:xfrm>
            <a:off x="846225" y="1230121"/>
            <a:ext cx="10499726" cy="4302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1300" marR="5080" indent="-228600" algn="just">
              <a:buSzPct val="100000"/>
              <a:buChar char="➢"/>
              <a:tabLst>
                <a:tab pos="381000" algn="l"/>
              </a:tabLst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Enmaz has </a:t>
            </a:r>
            <a:r>
              <a:rPr spc="-5"/>
              <a:t>a simple yet </a:t>
            </a:r>
            <a:r>
              <a:rPr spc="-10"/>
              <a:t>robust </a:t>
            </a:r>
            <a:r>
              <a:rPr spc="-5"/>
              <a:t>solution that helps </a:t>
            </a:r>
            <a:r>
              <a:t>any </a:t>
            </a:r>
            <a:r>
              <a:rPr spc="-5"/>
              <a:t>Industry /  Factory digitize </a:t>
            </a:r>
            <a:r>
              <a:t>their </a:t>
            </a:r>
            <a:r>
              <a:rPr spc="-10"/>
              <a:t>work </a:t>
            </a:r>
            <a:r>
              <a:t>floor </a:t>
            </a:r>
            <a:r>
              <a:rPr spc="-5"/>
              <a:t>in </a:t>
            </a:r>
            <a:r>
              <a:t>no time. The </a:t>
            </a:r>
            <a:r>
              <a:rPr spc="-5"/>
              <a:t>products </a:t>
            </a:r>
            <a:r>
              <a:rPr spc="-10"/>
              <a:t>offered  will </a:t>
            </a:r>
            <a:r>
              <a:rPr spc="-5"/>
              <a:t>help </a:t>
            </a:r>
            <a:r>
              <a:t>in </a:t>
            </a:r>
            <a:r>
              <a:rPr spc="-15"/>
              <a:t>remote </a:t>
            </a:r>
            <a:r>
              <a:rPr spc="-5"/>
              <a:t>monitoring, </a:t>
            </a:r>
            <a:r>
              <a:rPr spc="-10"/>
              <a:t>controlling </a:t>
            </a:r>
            <a:r>
              <a:t>and </a:t>
            </a:r>
            <a:r>
              <a:rPr spc="-5"/>
              <a:t>also analyzing </a:t>
            </a:r>
            <a:r>
              <a:t>any  </a:t>
            </a:r>
            <a:r>
              <a:rPr spc="-5"/>
              <a:t>machine parameter or</a:t>
            </a:r>
            <a:r>
              <a:rPr spc="-90"/>
              <a:t> </a:t>
            </a:r>
            <a:r>
              <a:rPr spc="-10"/>
              <a:t>process</a:t>
            </a:r>
          </a:p>
          <a:p>
            <a:pPr marL="241300" marR="6985" indent="-228600" algn="just">
              <a:spcBef>
                <a:spcPts val="1000"/>
              </a:spcBef>
              <a:buSzPct val="100000"/>
              <a:buChar char="➢"/>
              <a:tabLst>
                <a:tab pos="3810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Reliable </a:t>
            </a:r>
            <a:r>
              <a:rPr spc="-10"/>
              <a:t>Hardware </a:t>
            </a:r>
            <a:r>
              <a:t>: </a:t>
            </a:r>
            <a:r>
              <a:rPr spc="-15"/>
              <a:t>Time  </a:t>
            </a:r>
            <a:r>
              <a:t>tested, </a:t>
            </a:r>
            <a:r>
              <a:rPr spc="0"/>
              <a:t>high </a:t>
            </a:r>
            <a:r>
              <a:rPr spc="-20"/>
              <a:t>quality, </a:t>
            </a:r>
            <a:r>
              <a:t>designed,  developed </a:t>
            </a:r>
            <a:r>
              <a:rPr spc="0"/>
              <a:t>and </a:t>
            </a:r>
            <a:r>
              <a:t>manufactured in </a:t>
            </a:r>
            <a:r>
              <a:rPr spc="0"/>
              <a:t>India. 18 months of </a:t>
            </a:r>
            <a:r>
              <a:rPr spc="-10"/>
              <a:t>replacement  </a:t>
            </a:r>
            <a:r>
              <a:rPr spc="-25"/>
              <a:t>warranty.</a:t>
            </a:r>
          </a:p>
          <a:p>
            <a:pPr marL="241300" marR="5714" indent="-228600" algn="just">
              <a:spcBef>
                <a:spcPts val="1000"/>
              </a:spcBef>
              <a:buSzPct val="100000"/>
              <a:buChar char="➢"/>
              <a:tabLst>
                <a:tab pos="2921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Innovative </a:t>
            </a:r>
            <a:r>
              <a:rPr spc="-10"/>
              <a:t>Software </a:t>
            </a:r>
            <a:r>
              <a:t>: Easy to use, highly scalable </a:t>
            </a:r>
            <a:r>
              <a:rPr spc="0"/>
              <a:t>and </a:t>
            </a:r>
            <a:r>
              <a:t>cloud-based  IoT platform. Dynamic </a:t>
            </a:r>
            <a:r>
              <a:rPr spc="0"/>
              <a:t>dashboard, </a:t>
            </a:r>
            <a:r>
              <a:t>Reports, </a:t>
            </a:r>
            <a:r>
              <a:rPr spc="0"/>
              <a:t>Remote </a:t>
            </a:r>
            <a:r>
              <a:rPr spc="-10"/>
              <a:t>control, </a:t>
            </a:r>
            <a:r>
              <a:t>Email  &amp; SMS</a:t>
            </a:r>
            <a:r>
              <a:rPr spc="20"/>
              <a:t> </a:t>
            </a:r>
            <a:r>
              <a:t>alerts.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83" name="object 2"/>
          <p:cNvSpPr txBox="1"/>
          <p:nvPr>
            <p:ph type="title"/>
          </p:nvPr>
        </p:nvSpPr>
        <p:spPr>
          <a:xfrm>
            <a:off x="4072890" y="87248"/>
            <a:ext cx="3282316" cy="51371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INTRODUCTION</a:t>
            </a:r>
          </a:p>
        </p:txBody>
      </p:sp>
      <p:sp>
        <p:nvSpPr>
          <p:cNvPr id="84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85" name="object 6"/>
          <p:cNvSpPr txBox="1"/>
          <p:nvPr>
            <p:ph type="sldNum" sz="quarter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" name="object 3"/>
          <p:cNvSpPr txBox="1"/>
          <p:nvPr/>
        </p:nvSpPr>
        <p:spPr>
          <a:xfrm>
            <a:off x="702359" y="903375"/>
            <a:ext cx="10788017" cy="355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1300" marR="6985" indent="-228600" algn="just">
              <a:lnSpc>
                <a:spcPct val="120000"/>
              </a:lnSpc>
              <a:spcBef>
                <a:spcPts val="100"/>
              </a:spcBef>
              <a:buSzPct val="100000"/>
              <a:buChar char="➢"/>
              <a:tabLst>
                <a:tab pos="469900" algn="l"/>
              </a:tabLst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Plant App</a:t>
            </a:r>
            <a:r>
              <a:rPr spc="-5"/>
              <a:t> is a mobile </a:t>
            </a:r>
            <a:r>
              <a:t>application </a:t>
            </a:r>
            <a:r>
              <a:rPr spc="-5"/>
              <a:t>in </a:t>
            </a:r>
            <a:r>
              <a:rPr spc="-10"/>
              <a:t>which </a:t>
            </a:r>
            <a:r>
              <a:rPr spc="-5"/>
              <a:t>people can explore about different kinds of plants ,seeds ,flowers, sprayers ,pots and fertilizers etc.</a:t>
            </a:r>
          </a:p>
          <a:p>
            <a:pPr marL="241300" marR="5080" indent="-228600" algn="just">
              <a:lnSpc>
                <a:spcPct val="120000"/>
              </a:lnSpc>
              <a:spcBef>
                <a:spcPts val="1000"/>
              </a:spcBef>
              <a:buSzPct val="100000"/>
              <a:buChar char="➢"/>
              <a:tabLst>
                <a:tab pos="381000" algn="l"/>
              </a:tabLst>
              <a:defRPr b="1" spc="-3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It’s </a:t>
            </a:r>
            <a:r>
              <a:rPr spc="-5"/>
              <a:t>a </a:t>
            </a:r>
            <a:r>
              <a:rPr spc="0"/>
              <a:t>fun </a:t>
            </a:r>
            <a:r>
              <a:rPr spc="-10"/>
              <a:t>way </a:t>
            </a:r>
            <a:r>
              <a:rPr spc="-5"/>
              <a:t>to learn. People will get to know about different new varieties of plants</a:t>
            </a:r>
          </a:p>
          <a:p>
            <a:pPr marL="241300" marR="6350" indent="-228600" algn="just">
              <a:lnSpc>
                <a:spcPct val="120000"/>
              </a:lnSpc>
              <a:spcBef>
                <a:spcPts val="1000"/>
              </a:spcBef>
              <a:buSzPct val="100000"/>
              <a:buChar char="➢"/>
              <a:tabLst>
                <a:tab pos="292100" algn="l"/>
              </a:tabLst>
              <a:defRPr b="1" spc="-1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 </a:t>
            </a:r>
            <a:r>
              <a:rPr spc="-5"/>
              <a:t>the </a:t>
            </a:r>
            <a:r>
              <a:rPr spc="0"/>
              <a:t>user </a:t>
            </a:r>
            <a:r>
              <a:rPr spc="-5"/>
              <a:t>interface is attractive so people will have interest while exploration.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89" name="object 2"/>
          <p:cNvSpPr txBox="1"/>
          <p:nvPr/>
        </p:nvSpPr>
        <p:spPr>
          <a:xfrm>
            <a:off x="414019" y="1235151"/>
            <a:ext cx="11366501" cy="4572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1300" marR="6350" indent="-229234" algn="just">
              <a:lnSpc>
                <a:spcPts val="3000"/>
              </a:lnSpc>
              <a:spcBef>
                <a:spcPts val="400"/>
              </a:spcBef>
              <a:buSzPct val="100000"/>
              <a:buFont typeface="Arial"/>
              <a:buChar char="•"/>
              <a:tabLst>
                <a:tab pos="2413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</a:t>
            </a:r>
            <a:r>
              <a:rPr spc="0"/>
              <a:t>learning </a:t>
            </a:r>
            <a:r>
              <a:rPr spc="-10"/>
              <a:t>environment </a:t>
            </a:r>
            <a:r>
              <a:t>is any </a:t>
            </a:r>
            <a:r>
              <a:rPr spc="-10"/>
              <a:t>environment </a:t>
            </a:r>
            <a:r>
              <a:t>in </a:t>
            </a:r>
            <a:r>
              <a:rPr spc="-10"/>
              <a:t>which </a:t>
            </a:r>
            <a:r>
              <a:rPr spc="0"/>
              <a:t>students </a:t>
            </a:r>
            <a:r>
              <a:t>become  totally </a:t>
            </a:r>
            <a:r>
              <a:rPr spc="0"/>
              <a:t>involved </a:t>
            </a:r>
            <a:r>
              <a:t>in the learning</a:t>
            </a:r>
            <a:r>
              <a:rPr spc="0"/>
              <a:t> </a:t>
            </a:r>
            <a:r>
              <a:rPr spc="-10"/>
              <a:t>process.</a:t>
            </a:r>
          </a:p>
          <a:p>
            <a:pPr marL="241300" marR="7620" indent="-229234" algn="just">
              <a:lnSpc>
                <a:spcPts val="3000"/>
              </a:lnSpc>
              <a:spcBef>
                <a:spcPts val="1000"/>
              </a:spcBef>
              <a:buSzPct val="100000"/>
              <a:buFont typeface="Arial"/>
              <a:buChar char="•"/>
              <a:tabLst>
                <a:tab pos="241300" algn="l"/>
              </a:tabLst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Since </a:t>
            </a:r>
            <a:r>
              <a:rPr spc="-5"/>
              <a:t>the mobile devices support the anytime, </a:t>
            </a:r>
            <a:r>
              <a:rPr spc="-15"/>
              <a:t>anywhere </a:t>
            </a:r>
            <a:r>
              <a:t>learning, </a:t>
            </a:r>
            <a:r>
              <a:rPr spc="-5"/>
              <a:t>m-  learning can </a:t>
            </a:r>
            <a:r>
              <a:t>faster </a:t>
            </a:r>
            <a:r>
              <a:rPr spc="-5"/>
              <a:t>the </a:t>
            </a:r>
            <a:r>
              <a:rPr spc="-15"/>
              <a:t>growth </a:t>
            </a:r>
            <a:r>
              <a:t>of </a:t>
            </a:r>
            <a:r>
              <a:rPr spc="-5"/>
              <a:t>the</a:t>
            </a:r>
            <a:r>
              <a:rPr spc="5"/>
              <a:t> </a:t>
            </a:r>
            <a:r>
              <a:rPr spc="-5"/>
              <a:t>learning.</a:t>
            </a:r>
          </a:p>
          <a:p>
            <a:pPr marL="241300" marR="6985" indent="-229234" algn="just">
              <a:lnSpc>
                <a:spcPts val="3000"/>
              </a:lnSpc>
              <a:spcBef>
                <a:spcPts val="1000"/>
              </a:spcBef>
              <a:buSzPct val="100000"/>
              <a:buFont typeface="Arial"/>
              <a:buChar char="•"/>
              <a:tabLst>
                <a:tab pos="241300" algn="l"/>
              </a:tabLst>
              <a:defRPr b="1" spc="-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Mobile learning </a:t>
            </a:r>
            <a:r>
              <a:rPr spc="-10"/>
              <a:t>provides </a:t>
            </a:r>
            <a:r>
              <a:t>the </a:t>
            </a:r>
            <a:r>
              <a:rPr spc="-10"/>
              <a:t>freedom </a:t>
            </a:r>
            <a:r>
              <a:rPr spc="-15"/>
              <a:t>from</a:t>
            </a:r>
            <a:r>
              <a:rPr spc="670"/>
              <a:t> </a:t>
            </a:r>
            <a:r>
              <a:t>learning </a:t>
            </a:r>
            <a:r>
              <a:rPr spc="-10"/>
              <a:t>environments,  </a:t>
            </a:r>
            <a:r>
              <a:t>learning devices </a:t>
            </a:r>
            <a:r>
              <a:rPr spc="0"/>
              <a:t>and </a:t>
            </a:r>
            <a:r>
              <a:t>learning content format </a:t>
            </a:r>
            <a:r>
              <a:rPr spc="0"/>
              <a:t>and </a:t>
            </a:r>
            <a:r>
              <a:t>rather emphasize </a:t>
            </a:r>
            <a:r>
              <a:rPr spc="0"/>
              <a:t>on  </a:t>
            </a:r>
            <a:r>
              <a:t>the constructivist learning </a:t>
            </a:r>
            <a:r>
              <a:rPr spc="-10"/>
              <a:t>process </a:t>
            </a:r>
            <a:r>
              <a:rPr spc="0"/>
              <a:t>and </a:t>
            </a:r>
            <a:r>
              <a:t>cognitive development </a:t>
            </a:r>
            <a:r>
              <a:rPr spc="0"/>
              <a:t>among  </a:t>
            </a:r>
            <a:r>
              <a:t>learners.</a:t>
            </a:r>
          </a:p>
          <a:p>
            <a:pPr marL="241300" marR="5080" indent="-229234" algn="just">
              <a:lnSpc>
                <a:spcPts val="3000"/>
              </a:lnSpc>
              <a:spcBef>
                <a:spcPts val="1000"/>
              </a:spcBef>
              <a:buSzPct val="100000"/>
              <a:buFont typeface="Arial"/>
              <a:buChar char="•"/>
              <a:tabLst>
                <a:tab pos="241300" algn="l"/>
              </a:tabLst>
              <a:defRPr b="1" spc="-15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 </a:t>
            </a:r>
            <a:r>
              <a:rPr spc="-5"/>
              <a:t>the use </a:t>
            </a:r>
            <a:r>
              <a:rPr spc="0"/>
              <a:t>of </a:t>
            </a:r>
            <a:r>
              <a:rPr spc="-5"/>
              <a:t>mart </a:t>
            </a:r>
            <a:r>
              <a:rPr spc="0"/>
              <a:t>mobile </a:t>
            </a:r>
            <a:r>
              <a:rPr spc="-5"/>
              <a:t>devices </a:t>
            </a:r>
            <a:r>
              <a:rPr spc="-10"/>
              <a:t>with </a:t>
            </a:r>
            <a:r>
              <a:t>wireless </a:t>
            </a:r>
            <a:r>
              <a:rPr spc="-5"/>
              <a:t>networks enables  </a:t>
            </a:r>
            <a:r>
              <a:rPr spc="0"/>
              <a:t>mobility and </a:t>
            </a:r>
            <a:r>
              <a:rPr spc="-5"/>
              <a:t>mobile learning, allowing teaching </a:t>
            </a:r>
            <a:r>
              <a:rPr spc="0"/>
              <a:t>and </a:t>
            </a:r>
            <a:r>
              <a:rPr spc="-5"/>
              <a:t>learning to extend  to spaces beyond the traditional</a:t>
            </a:r>
            <a:r>
              <a:rPr spc="50"/>
              <a:t> </a:t>
            </a:r>
            <a:r>
              <a:rPr spc="-10"/>
              <a:t>classroom.</a:t>
            </a:r>
          </a:p>
        </p:txBody>
      </p:sp>
      <p:sp>
        <p:nvSpPr>
          <p:cNvPr id="90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91" name="object 6"/>
          <p:cNvSpPr txBox="1"/>
          <p:nvPr>
            <p:ph type="sldNum" sz="quarter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object 3"/>
          <p:cNvSpPr txBox="1"/>
          <p:nvPr>
            <p:ph type="title"/>
          </p:nvPr>
        </p:nvSpPr>
        <p:spPr>
          <a:xfrm>
            <a:off x="4077460" y="322833"/>
            <a:ext cx="4036696" cy="467995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pc="-100" sz="2900"/>
            </a:lvl1pPr>
          </a:lstStyle>
          <a:p>
            <a:pPr/>
            <a:r>
              <a:t>LITERATURE SURVEY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bject 4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95" name="object 2"/>
          <p:cNvSpPr txBox="1"/>
          <p:nvPr>
            <p:ph type="title"/>
          </p:nvPr>
        </p:nvSpPr>
        <p:spPr>
          <a:xfrm>
            <a:off x="4640326" y="116280"/>
            <a:ext cx="2459991" cy="51435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Requ</a:t>
            </a:r>
            <a:r>
              <a:rPr spc="-100"/>
              <a:t>ir</a:t>
            </a:r>
            <a:r>
              <a:t>ements</a:t>
            </a:r>
          </a:p>
        </p:txBody>
      </p:sp>
      <p:sp>
        <p:nvSpPr>
          <p:cNvPr id="96" name="object 5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97" name="object 6"/>
          <p:cNvSpPr txBox="1"/>
          <p:nvPr>
            <p:ph type="sldNum" sz="quarter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" name="object 3"/>
          <p:cNvSpPr txBox="1"/>
          <p:nvPr/>
        </p:nvSpPr>
        <p:spPr>
          <a:xfrm>
            <a:off x="438098" y="1029181"/>
            <a:ext cx="6831967" cy="45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b="1" spc="-4" sz="20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Hardware</a:t>
            </a:r>
            <a:r>
              <a:rPr spc="-30"/>
              <a:t> </a:t>
            </a:r>
            <a:r>
              <a:t>Requirements</a:t>
            </a:r>
          </a:p>
          <a:p>
            <a:pPr marL="1612900" indent="-229235">
              <a:spcBef>
                <a:spcPts val="600"/>
              </a:spcBef>
              <a:buSzPct val="100000"/>
              <a:buFont typeface="Arial"/>
              <a:buChar char="•"/>
              <a:tabLst>
                <a:tab pos="1612900" algn="l"/>
                <a:tab pos="16129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CPU</a:t>
            </a:r>
            <a:r>
              <a:rPr b="0"/>
              <a:t>: Pentium processor and</a:t>
            </a:r>
            <a:r>
              <a:rPr b="0" spc="-100"/>
              <a:t> </a:t>
            </a:r>
            <a:r>
              <a:rPr b="0"/>
              <a:t>above</a:t>
            </a:r>
          </a:p>
          <a:p>
            <a:pPr marL="1612900" indent="-229235">
              <a:spcBef>
                <a:spcPts val="1700"/>
              </a:spcBef>
              <a:buSzPct val="100000"/>
              <a:buFont typeface="Arial"/>
              <a:buChar char="•"/>
              <a:tabLst>
                <a:tab pos="1612900" algn="l"/>
                <a:tab pos="16129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RAM</a:t>
            </a:r>
            <a:r>
              <a:rPr b="0"/>
              <a:t>: 4</a:t>
            </a:r>
            <a:r>
              <a:rPr b="0" spc="-35"/>
              <a:t> </a:t>
            </a:r>
            <a:r>
              <a:rPr b="0"/>
              <a:t>GB</a:t>
            </a:r>
          </a:p>
          <a:p>
            <a:pPr marL="1612900" indent="-229235">
              <a:spcBef>
                <a:spcPts val="1500"/>
              </a:spcBef>
              <a:buSzPct val="100000"/>
              <a:buFont typeface="Arial"/>
              <a:buChar char="•"/>
              <a:tabLst>
                <a:tab pos="1612900" algn="l"/>
                <a:tab pos="16129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HDD</a:t>
            </a:r>
            <a:r>
              <a:rPr b="0"/>
              <a:t>: 40</a:t>
            </a:r>
            <a:r>
              <a:rPr b="0" spc="-39"/>
              <a:t> </a:t>
            </a:r>
            <a:r>
              <a:rPr b="0" spc="4"/>
              <a:t>GB</a:t>
            </a:r>
          </a:p>
          <a:p>
            <a:pPr>
              <a:buSzPct val="100000"/>
              <a:buFont typeface="Arial"/>
              <a:buChar char="•"/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2700">
              <a:defRPr b="1" spc="-4" sz="20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Software</a:t>
            </a:r>
            <a:r>
              <a:rPr spc="-39"/>
              <a:t> </a:t>
            </a:r>
            <a:r>
              <a:t>Requirements</a:t>
            </a:r>
          </a:p>
          <a:p>
            <a:pPr marL="1612900" indent="-229235">
              <a:spcBef>
                <a:spcPts val="600"/>
              </a:spcBef>
              <a:buSzPct val="100000"/>
              <a:buFont typeface="Arial"/>
              <a:buChar char="•"/>
              <a:tabLst>
                <a:tab pos="1612900" algn="l"/>
                <a:tab pos="16129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Operating System: </a:t>
            </a:r>
            <a:r>
              <a:rPr b="0" spc="-9"/>
              <a:t>Windows </a:t>
            </a:r>
            <a:r>
              <a:rPr b="0"/>
              <a:t>8 </a:t>
            </a:r>
            <a:r>
              <a:rPr b="0" spc="-4"/>
              <a:t>and</a:t>
            </a:r>
            <a:r>
              <a:rPr b="0" spc="-125"/>
              <a:t> </a:t>
            </a:r>
            <a:r>
              <a:rPr b="0"/>
              <a:t>above</a:t>
            </a:r>
          </a:p>
          <a:p>
            <a:pPr marL="1612900" indent="-229235">
              <a:spcBef>
                <a:spcPts val="1600"/>
              </a:spcBef>
              <a:buSzPct val="100000"/>
              <a:buFont typeface="Arial"/>
              <a:buChar char="•"/>
              <a:tabLst>
                <a:tab pos="1612900" algn="l"/>
                <a:tab pos="16129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Editor: </a:t>
            </a:r>
            <a:r>
              <a:rPr b="0" spc="-19"/>
              <a:t>Visual </a:t>
            </a:r>
            <a:r>
              <a:rPr b="0"/>
              <a:t>Studio</a:t>
            </a:r>
            <a:r>
              <a:rPr b="0" spc="-104"/>
              <a:t> </a:t>
            </a:r>
            <a:r>
              <a:rPr b="0"/>
              <a:t>Code</a:t>
            </a:r>
          </a:p>
          <a:p>
            <a:pPr marL="1612900" indent="-229235">
              <a:spcBef>
                <a:spcPts val="1500"/>
              </a:spcBef>
              <a:buSzPct val="100000"/>
              <a:buFont typeface="Arial"/>
              <a:buChar char="•"/>
              <a:tabLst>
                <a:tab pos="1612900" algn="l"/>
                <a:tab pos="16129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IDE: </a:t>
            </a:r>
            <a:r>
              <a:rPr b="0"/>
              <a:t>VS</a:t>
            </a:r>
            <a:r>
              <a:rPr b="0" spc="-50"/>
              <a:t> </a:t>
            </a:r>
            <a:r>
              <a:rPr b="0"/>
              <a:t>Code</a:t>
            </a:r>
          </a:p>
          <a:p>
            <a:pPr marL="1612900" indent="-229235">
              <a:spcBef>
                <a:spcPts val="1600"/>
              </a:spcBef>
              <a:buSzPct val="100000"/>
              <a:buFont typeface="Arial"/>
              <a:buChar char="•"/>
              <a:tabLst>
                <a:tab pos="1612900" algn="l"/>
                <a:tab pos="1612900" algn="l"/>
              </a:tabLst>
              <a:defRPr b="1" spc="-4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Front-end </a:t>
            </a:r>
            <a:r>
              <a:rPr spc="0"/>
              <a:t>Language</a:t>
            </a:r>
            <a:r>
              <a:rPr b="0" spc="0"/>
              <a:t>:</a:t>
            </a:r>
            <a:r>
              <a:rPr b="0" spc="-85"/>
              <a:t> </a:t>
            </a:r>
            <a:r>
              <a:rPr b="0" spc="0"/>
              <a:t>Dart</a:t>
            </a:r>
          </a:p>
          <a:p>
            <a:pPr marL="1612900" indent="-229235">
              <a:spcBef>
                <a:spcPts val="1600"/>
              </a:spcBef>
              <a:buSzPct val="100000"/>
              <a:buFont typeface="Arial"/>
              <a:buChar char="•"/>
              <a:tabLst>
                <a:tab pos="1612900" algn="l"/>
                <a:tab pos="16129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Minimum </a:t>
            </a:r>
            <a:r>
              <a:rPr spc="-4"/>
              <a:t>Android </a:t>
            </a:r>
            <a:r>
              <a:rPr spc="-25"/>
              <a:t>Version </a:t>
            </a:r>
            <a:r>
              <a:rPr b="0"/>
              <a:t>: Froyo (API Level</a:t>
            </a:r>
            <a:r>
              <a:rPr b="0" spc="-295"/>
              <a:t> </a:t>
            </a:r>
            <a:r>
              <a:rPr b="0"/>
              <a:t>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bject 5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01" name="object 2"/>
          <p:cNvSpPr txBox="1"/>
          <p:nvPr>
            <p:ph type="title"/>
          </p:nvPr>
        </p:nvSpPr>
        <p:spPr>
          <a:xfrm>
            <a:off x="4874514" y="106755"/>
            <a:ext cx="2544446" cy="51435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System</a:t>
            </a:r>
            <a:r>
              <a:rPr spc="-100"/>
              <a:t> </a:t>
            </a:r>
            <a:r>
              <a:t>Design</a:t>
            </a:r>
          </a:p>
        </p:txBody>
      </p:sp>
      <p:sp>
        <p:nvSpPr>
          <p:cNvPr id="102" name="object 3"/>
          <p:cNvSpPr txBox="1"/>
          <p:nvPr/>
        </p:nvSpPr>
        <p:spPr>
          <a:xfrm>
            <a:off x="594155" y="1144777"/>
            <a:ext cx="4105911" cy="32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67665" indent="-355600">
              <a:spcBef>
                <a:spcPts val="100"/>
              </a:spcBef>
              <a:buSzPct val="100000"/>
              <a:buChar char="❖"/>
              <a:tabLst>
                <a:tab pos="368300" algn="l"/>
              </a:tabLst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Greetings Page</a:t>
            </a:r>
          </a:p>
        </p:txBody>
      </p:sp>
      <p:sp>
        <p:nvSpPr>
          <p:cNvPr id="103" name="object 6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04" name="object 7"/>
          <p:cNvSpPr txBox="1"/>
          <p:nvPr>
            <p:ph type="sldNum" sz="quarter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Screenshot 2022-01-12 at 4.33.58 PM.png" descr="Screenshot 2022-01-12 at 4.33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6694" y="1709010"/>
            <a:ext cx="9678612" cy="3771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ystem Design"/>
          <p:cNvSpPr txBox="1"/>
          <p:nvPr>
            <p:ph type="title"/>
          </p:nvPr>
        </p:nvSpPr>
        <p:spPr>
          <a:xfrm>
            <a:off x="4893040" y="485904"/>
            <a:ext cx="2544447" cy="51435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System</a:t>
            </a:r>
            <a:r>
              <a:rPr spc="-100"/>
              <a:t> </a:t>
            </a:r>
            <a:r>
              <a:t>Design</a:t>
            </a:r>
          </a:p>
        </p:txBody>
      </p:sp>
      <p:sp>
        <p:nvSpPr>
          <p:cNvPr id="108" name="object 5"/>
          <p:cNvSpPr txBox="1"/>
          <p:nvPr/>
        </p:nvSpPr>
        <p:spPr>
          <a:xfrm>
            <a:off x="916938" y="6464908"/>
            <a:ext cx="2489837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pc="-5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VII </a:t>
            </a:r>
            <a:r>
              <a:rPr spc="-15"/>
              <a:t>Semester, </a:t>
            </a:r>
            <a:r>
              <a:t>Department </a:t>
            </a:r>
            <a:r>
              <a:rPr spc="0"/>
              <a:t>of ISE,</a:t>
            </a:r>
            <a:r>
              <a:rPr spc="-30"/>
              <a:t> </a:t>
            </a:r>
            <a:r>
              <a:t>RNSIT</a:t>
            </a:r>
          </a:p>
        </p:txBody>
      </p:sp>
      <p:sp>
        <p:nvSpPr>
          <p:cNvPr id="109" name="object 6"/>
          <p:cNvSpPr txBox="1"/>
          <p:nvPr/>
        </p:nvSpPr>
        <p:spPr>
          <a:xfrm>
            <a:off x="5714491" y="6464908"/>
            <a:ext cx="763271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200"/>
              </a:lnSpc>
              <a:defRPr b="1" sz="1200">
                <a:solidFill>
                  <a:srgbClr val="2B5FF3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2021 -</a:t>
            </a:r>
            <a:r>
              <a:rPr spc="-85"/>
              <a:t> </a:t>
            </a:r>
            <a:r>
              <a:t>2022</a:t>
            </a:r>
          </a:p>
        </p:txBody>
      </p:sp>
      <p:sp>
        <p:nvSpPr>
          <p:cNvPr id="110" name="Slide Number"/>
          <p:cNvSpPr txBox="1"/>
          <p:nvPr>
            <p:ph type="sldNum" sz="quarter" idx="4294967295"/>
          </p:nvPr>
        </p:nvSpPr>
        <p:spPr>
          <a:xfrm>
            <a:off x="11146535" y="6464908"/>
            <a:ext cx="128042" cy="160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1" name="Screenshot 2022-01-12 at 4.36.17 PM.png" descr="Screenshot 2022-01-12 at 4.36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700" y="1708150"/>
            <a:ext cx="9372600" cy="344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